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(FR),Alsace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(FR),Vosges (FR),Vaucluse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Vosges (FR),Morbihan (US),Auvergne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(FR),Lacanau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Barcarès (FR),Porto Vecchio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Porto Vecchio (FR),Le Barcarès (FR),Biscarrosse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(FR),Val Thorens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Châtel (FR),Val d Isère (FR),Valloire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Samoëns (FR),Châtel (FR),Courchevel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(FR),Strasbourg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(FR),Tours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(FR),Lille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Allemagne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trimestrielle Allemagn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trimestrielle Allemagne Val Thoren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Allemagne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49120"/>
          </a:xfrm>
          <a:prstGeom prst="rect">
            <a:avLst/>
          </a:prstGeom>
        </p:spPr>
      </p:pic>
      <p:pic>
        <p:nvPicPr>
          <p:cNvPr id="10" name="Picture 9" descr="Evolution trimestrielle Allemagne Les Arc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44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1802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Allem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Allem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trimestrielle Allem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Allemagne Guyane (G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Allemagn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2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34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63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Allemagne Strasbourg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Allemagn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Allemagn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Allemagne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49120"/>
          </a:xfrm>
          <a:prstGeom prst="rect">
            <a:avLst/>
          </a:prstGeom>
        </p:spPr>
      </p:pic>
      <p:pic>
        <p:nvPicPr>
          <p:cNvPr id="10" name="Picture 9" descr="Evolution trimestrielle Allemagne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4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64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Allemagn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Allemagne Vosg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Allemagne Alsa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trimestrielle Allemagne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Allemagne Chateaux Loire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90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21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Allem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trimestrielle Allemagne Lacanau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trimestrielle Allemagne Porto Vecchio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97956"/>
          </a:xfrm>
          <a:prstGeom prst="rect">
            <a:avLst/>
          </a:prstGeom>
        </p:spPr>
      </p:pic>
      <p:pic>
        <p:nvPicPr>
          <p:cNvPr id="9" name="Picture 8" descr="Evolution trimestrielle Allemagne Can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Allemagn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19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